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p:sldMasterIdLst>
    <p:sldMasterId id="2147483659" r:id="rId3"/>
  </p:sldMasterIdLst>
  <p:notesMasterIdLst>
    <p:notesMasterId r:id="rId4"/>
  </p:notesMasterIdLst>
  <p:sldIdLst>
    <p:sldId id="256" r:id="rId5"/>
    <p:sldId id="257" r:id="rId6"/>
  </p:sldIdLst>
  <p:sldSz cy="5143500" cx="9144000"/>
  <p:notesSz cx="6858000" cy="9144000"/>
  <p:embeddedFontLst>
    <p:embeddedFont>
      <p:font typeface="Roboto Slab"/>
      <p:regular r:id="rId7"/>
      <p:bold r:id="rId8"/>
    </p:embeddedFont>
    <p:embeddedFont>
      <p:font typeface="Roboto"/>
      <p:regular r:id="rId9"/>
      <p:bold r:id="rId10"/>
      <p:italic r:id="rId11"/>
      <p:boldItalic r:id="rId12"/>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11" Type="http://schemas.openxmlformats.org/officeDocument/2006/relationships/font" Target="fonts/Roboto-italic.fntdata"/><Relationship Id="rId10" Type="http://schemas.openxmlformats.org/officeDocument/2006/relationships/font" Target="fonts/Roboto-bold.fntdata"/><Relationship Id="rId12" Type="http://schemas.openxmlformats.org/officeDocument/2006/relationships/font" Target="fonts/Roboto-boldItalic.fntdata"/><Relationship Id="rId9" Type="http://schemas.openxmlformats.org/officeDocument/2006/relationships/font" Target="fonts/Roboto-regular.fntdata"/><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font" Target="fonts/RobotoSlab-regular.fntdata"/><Relationship Id="rId8" Type="http://schemas.openxmlformats.org/officeDocument/2006/relationships/font" Target="fonts/RobotoSlab-bold.fntdata"/></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9" name="Shape 59"/>
        <p:cNvGrpSpPr/>
        <p:nvPr/>
      </p:nvGrpSpPr>
      <p:grpSpPr>
        <a:xfrm>
          <a:off x="0" y="0"/>
          <a:ext cx="0" cy="0"/>
          <a:chOff x="0" y="0"/>
          <a:chExt cx="0" cy="0"/>
        </a:xfrm>
      </p:grpSpPr>
      <p:sp>
        <p:nvSpPr>
          <p:cNvPr id="60" name="Google Shape;60;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61" name="Google Shape;61;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5" name="Shape 65"/>
        <p:cNvGrpSpPr/>
        <p:nvPr/>
      </p:nvGrpSpPr>
      <p:grpSpPr>
        <a:xfrm>
          <a:off x="0" y="0"/>
          <a:ext cx="0" cy="0"/>
          <a:chOff x="0" y="0"/>
          <a:chExt cx="0" cy="0"/>
        </a:xfrm>
      </p:grpSpPr>
      <p:sp>
        <p:nvSpPr>
          <p:cNvPr id="66" name="Google Shape;66;g31f7aa57df_0_5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7" name="Google Shape;67;g31f7aa57df_0_5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Google Shape;10;p2"/>
          <p:cNvSpPr/>
          <p:nvPr/>
        </p:nvSpPr>
        <p:spPr>
          <a:xfrm>
            <a:off x="1524800" y="672606"/>
            <a:ext cx="1081625" cy="1124950"/>
          </a:xfrm>
          <a:custGeom>
            <a:rect b="b" l="l" r="r" t="t"/>
            <a:pathLst>
              <a:path extrusionOk="0" h="44998" w="43265">
                <a:moveTo>
                  <a:pt x="0" y="44998"/>
                </a:moveTo>
                <a:lnTo>
                  <a:pt x="0" y="0"/>
                </a:lnTo>
                <a:lnTo>
                  <a:pt x="43265" y="0"/>
                </a:lnTo>
              </a:path>
            </a:pathLst>
          </a:custGeom>
          <a:noFill/>
          <a:ln cap="flat" cmpd="sng" w="28575">
            <a:solidFill>
              <a:schemeClr val="accent5"/>
            </a:solidFill>
            <a:prstDash val="solid"/>
            <a:miter lim="8000"/>
            <a:headEnd len="sm" w="sm" type="none"/>
            <a:tailEnd len="sm" w="sm" type="none"/>
          </a:ln>
        </p:spPr>
      </p:sp>
      <p:sp>
        <p:nvSpPr>
          <p:cNvPr id="11" name="Google Shape;11;p2"/>
          <p:cNvSpPr/>
          <p:nvPr/>
        </p:nvSpPr>
        <p:spPr>
          <a:xfrm rot="10800000">
            <a:off x="6537563" y="3342925"/>
            <a:ext cx="1081625" cy="1124950"/>
          </a:xfrm>
          <a:custGeom>
            <a:rect b="b" l="l" r="r" t="t"/>
            <a:pathLst>
              <a:path extrusionOk="0" h="44998" w="43265">
                <a:moveTo>
                  <a:pt x="0" y="44998"/>
                </a:moveTo>
                <a:lnTo>
                  <a:pt x="0" y="0"/>
                </a:lnTo>
                <a:lnTo>
                  <a:pt x="43265" y="0"/>
                </a:lnTo>
              </a:path>
            </a:pathLst>
          </a:custGeom>
          <a:noFill/>
          <a:ln cap="flat" cmpd="sng" w="28575">
            <a:solidFill>
              <a:schemeClr val="accent5"/>
            </a:solidFill>
            <a:prstDash val="solid"/>
            <a:miter lim="8000"/>
            <a:headEnd len="sm" w="sm" type="none"/>
            <a:tailEnd len="sm" w="sm" type="none"/>
          </a:ln>
        </p:spPr>
      </p:sp>
      <p:cxnSp>
        <p:nvCxnSpPr>
          <p:cNvPr id="12" name="Google Shape;12;p2"/>
          <p:cNvCxnSpPr/>
          <p:nvPr/>
        </p:nvCxnSpPr>
        <p:spPr>
          <a:xfrm>
            <a:off x="4359602" y="2817464"/>
            <a:ext cx="424800" cy="0"/>
          </a:xfrm>
          <a:prstGeom prst="straightConnector1">
            <a:avLst/>
          </a:prstGeom>
          <a:noFill/>
          <a:ln cap="flat" cmpd="sng" w="38100">
            <a:solidFill>
              <a:schemeClr val="accent4"/>
            </a:solidFill>
            <a:prstDash val="solid"/>
            <a:round/>
            <a:headEnd len="sm" w="sm" type="none"/>
            <a:tailEnd len="sm" w="sm" type="none"/>
          </a:ln>
        </p:spPr>
      </p:cxnSp>
      <p:sp>
        <p:nvSpPr>
          <p:cNvPr id="13" name="Google Shape;13;p2"/>
          <p:cNvSpPr txBox="1"/>
          <p:nvPr>
            <p:ph type="ctrTitle"/>
          </p:nvPr>
        </p:nvSpPr>
        <p:spPr>
          <a:xfrm>
            <a:off x="1680302" y="1188925"/>
            <a:ext cx="5783400" cy="1457400"/>
          </a:xfrm>
          <a:prstGeom prst="rect">
            <a:avLst/>
          </a:prstGeom>
        </p:spPr>
        <p:txBody>
          <a:bodyPr anchorCtr="0" anchor="b" bIns="91425" lIns="91425" spcFirstLastPara="1" rIns="91425" wrap="square" tIns="91425"/>
          <a:lstStyle>
            <a:lvl1pPr lvl="0" algn="ctr">
              <a:spcBef>
                <a:spcPts val="0"/>
              </a:spcBef>
              <a:spcAft>
                <a:spcPts val="0"/>
              </a:spcAft>
              <a:buSzPts val="4000"/>
              <a:buNone/>
              <a:defRPr sz="4000"/>
            </a:lvl1pPr>
            <a:lvl2pPr lvl="1" algn="ctr">
              <a:spcBef>
                <a:spcPts val="0"/>
              </a:spcBef>
              <a:spcAft>
                <a:spcPts val="0"/>
              </a:spcAft>
              <a:buSzPts val="4000"/>
              <a:buNone/>
              <a:defRPr sz="4000"/>
            </a:lvl2pPr>
            <a:lvl3pPr lvl="2" algn="ctr">
              <a:spcBef>
                <a:spcPts val="0"/>
              </a:spcBef>
              <a:spcAft>
                <a:spcPts val="0"/>
              </a:spcAft>
              <a:buSzPts val="4000"/>
              <a:buNone/>
              <a:defRPr sz="4000"/>
            </a:lvl3pPr>
            <a:lvl4pPr lvl="3" algn="ctr">
              <a:spcBef>
                <a:spcPts val="0"/>
              </a:spcBef>
              <a:spcAft>
                <a:spcPts val="0"/>
              </a:spcAft>
              <a:buSzPts val="4000"/>
              <a:buNone/>
              <a:defRPr sz="4000"/>
            </a:lvl4pPr>
            <a:lvl5pPr lvl="4" algn="ctr">
              <a:spcBef>
                <a:spcPts val="0"/>
              </a:spcBef>
              <a:spcAft>
                <a:spcPts val="0"/>
              </a:spcAft>
              <a:buSzPts val="4000"/>
              <a:buNone/>
              <a:defRPr sz="4000"/>
            </a:lvl5pPr>
            <a:lvl6pPr lvl="5" algn="ctr">
              <a:spcBef>
                <a:spcPts val="0"/>
              </a:spcBef>
              <a:spcAft>
                <a:spcPts val="0"/>
              </a:spcAft>
              <a:buSzPts val="4000"/>
              <a:buNone/>
              <a:defRPr sz="4000"/>
            </a:lvl6pPr>
            <a:lvl7pPr lvl="6" algn="ctr">
              <a:spcBef>
                <a:spcPts val="0"/>
              </a:spcBef>
              <a:spcAft>
                <a:spcPts val="0"/>
              </a:spcAft>
              <a:buSzPts val="4000"/>
              <a:buNone/>
              <a:defRPr sz="4000"/>
            </a:lvl7pPr>
            <a:lvl8pPr lvl="7" algn="ctr">
              <a:spcBef>
                <a:spcPts val="0"/>
              </a:spcBef>
              <a:spcAft>
                <a:spcPts val="0"/>
              </a:spcAft>
              <a:buSzPts val="4000"/>
              <a:buNone/>
              <a:defRPr sz="4000"/>
            </a:lvl8pPr>
            <a:lvl9pPr lvl="8" algn="ctr">
              <a:spcBef>
                <a:spcPts val="0"/>
              </a:spcBef>
              <a:spcAft>
                <a:spcPts val="0"/>
              </a:spcAft>
              <a:buSzPts val="4000"/>
              <a:buNone/>
              <a:defRPr sz="4000"/>
            </a:lvl9pPr>
          </a:lstStyle>
          <a:p/>
        </p:txBody>
      </p:sp>
      <p:sp>
        <p:nvSpPr>
          <p:cNvPr id="14" name="Google Shape;14;p2"/>
          <p:cNvSpPr txBox="1"/>
          <p:nvPr>
            <p:ph idx="1" type="subTitle"/>
          </p:nvPr>
        </p:nvSpPr>
        <p:spPr>
          <a:xfrm>
            <a:off x="1680302" y="3049450"/>
            <a:ext cx="5783400" cy="9090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1pPr>
            <a:lvl2pPr lvl="1"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2pPr>
            <a:lvl3pPr lvl="2"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3pPr>
            <a:lvl4pPr lvl="3"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4pPr>
            <a:lvl5pPr lvl="4"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5pPr>
            <a:lvl6pPr lvl="5"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6pPr>
            <a:lvl7pPr lvl="6"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7pPr>
            <a:lvl8pPr lvl="7"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8pPr>
            <a:lvl9pPr lvl="8"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9pPr>
          </a:lstStyle>
          <a:p/>
        </p:txBody>
      </p:sp>
      <p:sp>
        <p:nvSpPr>
          <p:cNvPr id="15" name="Google Shape;15;p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52" name="Shape 52"/>
        <p:cNvGrpSpPr/>
        <p:nvPr/>
      </p:nvGrpSpPr>
      <p:grpSpPr>
        <a:xfrm>
          <a:off x="0" y="0"/>
          <a:ext cx="0" cy="0"/>
          <a:chOff x="0" y="0"/>
          <a:chExt cx="0" cy="0"/>
        </a:xfrm>
      </p:grpSpPr>
      <p:sp>
        <p:nvSpPr>
          <p:cNvPr id="53" name="Google Shape;53;p11"/>
          <p:cNvSpPr/>
          <p:nvPr/>
        </p:nvSpPr>
        <p:spPr>
          <a:xfrm>
            <a:off x="150" y="5076825"/>
            <a:ext cx="9143700" cy="66600"/>
          </a:xfrm>
          <a:prstGeom prst="rect">
            <a:avLst/>
          </a:prstGeom>
          <a:solidFill>
            <a:schemeClr val="accent4"/>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54" name="Google Shape;54;p11"/>
          <p:cNvSpPr txBox="1"/>
          <p:nvPr>
            <p:ph hasCustomPrompt="1" type="title"/>
          </p:nvPr>
        </p:nvSpPr>
        <p:spPr>
          <a:xfrm>
            <a:off x="387900" y="1152450"/>
            <a:ext cx="8368200" cy="1538400"/>
          </a:xfrm>
          <a:prstGeom prst="rect">
            <a:avLst/>
          </a:prstGeom>
        </p:spPr>
        <p:txBody>
          <a:bodyPr anchorCtr="0" anchor="ctr" bIns="91425" lIns="91425" spcFirstLastPara="1" rIns="91425" wrap="square" tIns="91425"/>
          <a:lstStyle>
            <a:lvl1pPr lvl="0" algn="ctr">
              <a:spcBef>
                <a:spcPts val="0"/>
              </a:spcBef>
              <a:spcAft>
                <a:spcPts val="0"/>
              </a:spcAft>
              <a:buClr>
                <a:schemeClr val="accent5"/>
              </a:buClr>
              <a:buSzPts val="13000"/>
              <a:buNone/>
              <a:defRPr sz="13000">
                <a:solidFill>
                  <a:schemeClr val="accent5"/>
                </a:solidFill>
              </a:defRPr>
            </a:lvl1pPr>
            <a:lvl2pPr lvl="1" algn="ctr">
              <a:spcBef>
                <a:spcPts val="0"/>
              </a:spcBef>
              <a:spcAft>
                <a:spcPts val="0"/>
              </a:spcAft>
              <a:buClr>
                <a:schemeClr val="accent5"/>
              </a:buClr>
              <a:buSzPts val="13000"/>
              <a:buNone/>
              <a:defRPr sz="13000">
                <a:solidFill>
                  <a:schemeClr val="accent5"/>
                </a:solidFill>
              </a:defRPr>
            </a:lvl2pPr>
            <a:lvl3pPr lvl="2" algn="ctr">
              <a:spcBef>
                <a:spcPts val="0"/>
              </a:spcBef>
              <a:spcAft>
                <a:spcPts val="0"/>
              </a:spcAft>
              <a:buClr>
                <a:schemeClr val="accent5"/>
              </a:buClr>
              <a:buSzPts val="13000"/>
              <a:buNone/>
              <a:defRPr sz="13000">
                <a:solidFill>
                  <a:schemeClr val="accent5"/>
                </a:solidFill>
              </a:defRPr>
            </a:lvl3pPr>
            <a:lvl4pPr lvl="3" algn="ctr">
              <a:spcBef>
                <a:spcPts val="0"/>
              </a:spcBef>
              <a:spcAft>
                <a:spcPts val="0"/>
              </a:spcAft>
              <a:buClr>
                <a:schemeClr val="accent5"/>
              </a:buClr>
              <a:buSzPts val="13000"/>
              <a:buNone/>
              <a:defRPr sz="13000">
                <a:solidFill>
                  <a:schemeClr val="accent5"/>
                </a:solidFill>
              </a:defRPr>
            </a:lvl4pPr>
            <a:lvl5pPr lvl="4" algn="ctr">
              <a:spcBef>
                <a:spcPts val="0"/>
              </a:spcBef>
              <a:spcAft>
                <a:spcPts val="0"/>
              </a:spcAft>
              <a:buClr>
                <a:schemeClr val="accent5"/>
              </a:buClr>
              <a:buSzPts val="13000"/>
              <a:buNone/>
              <a:defRPr sz="13000">
                <a:solidFill>
                  <a:schemeClr val="accent5"/>
                </a:solidFill>
              </a:defRPr>
            </a:lvl5pPr>
            <a:lvl6pPr lvl="5" algn="ctr">
              <a:spcBef>
                <a:spcPts val="0"/>
              </a:spcBef>
              <a:spcAft>
                <a:spcPts val="0"/>
              </a:spcAft>
              <a:buClr>
                <a:schemeClr val="accent5"/>
              </a:buClr>
              <a:buSzPts val="13000"/>
              <a:buNone/>
              <a:defRPr sz="13000">
                <a:solidFill>
                  <a:schemeClr val="accent5"/>
                </a:solidFill>
              </a:defRPr>
            </a:lvl6pPr>
            <a:lvl7pPr lvl="6" algn="ctr">
              <a:spcBef>
                <a:spcPts val="0"/>
              </a:spcBef>
              <a:spcAft>
                <a:spcPts val="0"/>
              </a:spcAft>
              <a:buClr>
                <a:schemeClr val="accent5"/>
              </a:buClr>
              <a:buSzPts val="13000"/>
              <a:buNone/>
              <a:defRPr sz="13000">
                <a:solidFill>
                  <a:schemeClr val="accent5"/>
                </a:solidFill>
              </a:defRPr>
            </a:lvl7pPr>
            <a:lvl8pPr lvl="7" algn="ctr">
              <a:spcBef>
                <a:spcPts val="0"/>
              </a:spcBef>
              <a:spcAft>
                <a:spcPts val="0"/>
              </a:spcAft>
              <a:buClr>
                <a:schemeClr val="accent5"/>
              </a:buClr>
              <a:buSzPts val="13000"/>
              <a:buNone/>
              <a:defRPr sz="13000">
                <a:solidFill>
                  <a:schemeClr val="accent5"/>
                </a:solidFill>
              </a:defRPr>
            </a:lvl8pPr>
            <a:lvl9pPr lvl="8" algn="ctr">
              <a:spcBef>
                <a:spcPts val="0"/>
              </a:spcBef>
              <a:spcAft>
                <a:spcPts val="0"/>
              </a:spcAft>
              <a:buClr>
                <a:schemeClr val="accent5"/>
              </a:buClr>
              <a:buSzPts val="13000"/>
              <a:buNone/>
              <a:defRPr sz="13000">
                <a:solidFill>
                  <a:schemeClr val="accent5"/>
                </a:solidFill>
              </a:defRPr>
            </a:lvl9pPr>
          </a:lstStyle>
          <a:p>
            <a:r>
              <a:t>xx%</a:t>
            </a:r>
          </a:p>
        </p:txBody>
      </p:sp>
      <p:sp>
        <p:nvSpPr>
          <p:cNvPr id="55" name="Google Shape;55;p11"/>
          <p:cNvSpPr txBox="1"/>
          <p:nvPr>
            <p:ph idx="1" type="body"/>
          </p:nvPr>
        </p:nvSpPr>
        <p:spPr>
          <a:xfrm>
            <a:off x="387900" y="2919450"/>
            <a:ext cx="8368200" cy="1071600"/>
          </a:xfrm>
          <a:prstGeom prst="rect">
            <a:avLst/>
          </a:prstGeom>
        </p:spPr>
        <p:txBody>
          <a:bodyPr anchorCtr="0" anchor="t" bIns="91425" lIns="91425" spcFirstLastPara="1" rIns="91425" wrap="square" tIns="91425"/>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56" name="Google Shape;56;p1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57" name="Shape 57"/>
        <p:cNvGrpSpPr/>
        <p:nvPr/>
      </p:nvGrpSpPr>
      <p:grpSpPr>
        <a:xfrm>
          <a:off x="0" y="0"/>
          <a:ext cx="0" cy="0"/>
          <a:chOff x="0" y="0"/>
          <a:chExt cx="0" cy="0"/>
        </a:xfrm>
      </p:grpSpPr>
      <p:sp>
        <p:nvSpPr>
          <p:cNvPr id="58" name="Google Shape;58;p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16" name="Shape 16"/>
        <p:cNvGrpSpPr/>
        <p:nvPr/>
      </p:nvGrpSpPr>
      <p:grpSpPr>
        <a:xfrm>
          <a:off x="0" y="0"/>
          <a:ext cx="0" cy="0"/>
          <a:chOff x="0" y="0"/>
          <a:chExt cx="0" cy="0"/>
        </a:xfrm>
      </p:grpSpPr>
      <p:cxnSp>
        <p:nvCxnSpPr>
          <p:cNvPr id="17" name="Google Shape;17;p3"/>
          <p:cNvCxnSpPr/>
          <p:nvPr/>
        </p:nvCxnSpPr>
        <p:spPr>
          <a:xfrm>
            <a:off x="4359602" y="2817464"/>
            <a:ext cx="424800" cy="0"/>
          </a:xfrm>
          <a:prstGeom prst="straightConnector1">
            <a:avLst/>
          </a:prstGeom>
          <a:noFill/>
          <a:ln cap="flat" cmpd="sng" w="38100">
            <a:solidFill>
              <a:schemeClr val="accent4"/>
            </a:solidFill>
            <a:prstDash val="solid"/>
            <a:round/>
            <a:headEnd len="sm" w="sm" type="none"/>
            <a:tailEnd len="sm" w="sm" type="none"/>
          </a:ln>
        </p:spPr>
      </p:cxnSp>
      <p:sp>
        <p:nvSpPr>
          <p:cNvPr id="18" name="Google Shape;18;p3"/>
          <p:cNvSpPr txBox="1"/>
          <p:nvPr>
            <p:ph type="title"/>
          </p:nvPr>
        </p:nvSpPr>
        <p:spPr>
          <a:xfrm>
            <a:off x="480750" y="1764950"/>
            <a:ext cx="8222100" cy="907500"/>
          </a:xfrm>
          <a:prstGeom prst="rect">
            <a:avLst/>
          </a:prstGeom>
        </p:spPr>
        <p:txBody>
          <a:bodyPr anchorCtr="0" anchor="b" bIns="91425" lIns="91425" spcFirstLastPara="1" rIns="91425" wrap="square" tIns="91425"/>
          <a:lstStyle>
            <a:lvl1pPr lvl="0" algn="ctr">
              <a:spcBef>
                <a:spcPts val="0"/>
              </a:spcBef>
              <a:spcAft>
                <a:spcPts val="0"/>
              </a:spcAft>
              <a:buSzPts val="4800"/>
              <a:buNone/>
              <a:defRPr sz="4800"/>
            </a:lvl1pPr>
            <a:lvl2pPr lvl="1" algn="ctr">
              <a:spcBef>
                <a:spcPts val="0"/>
              </a:spcBef>
              <a:spcAft>
                <a:spcPts val="0"/>
              </a:spcAft>
              <a:buSzPts val="4800"/>
              <a:buNone/>
              <a:defRPr sz="4800"/>
            </a:lvl2pPr>
            <a:lvl3pPr lvl="2" algn="ctr">
              <a:spcBef>
                <a:spcPts val="0"/>
              </a:spcBef>
              <a:spcAft>
                <a:spcPts val="0"/>
              </a:spcAft>
              <a:buSzPts val="4800"/>
              <a:buNone/>
              <a:defRPr sz="4800"/>
            </a:lvl3pPr>
            <a:lvl4pPr lvl="3" algn="ctr">
              <a:spcBef>
                <a:spcPts val="0"/>
              </a:spcBef>
              <a:spcAft>
                <a:spcPts val="0"/>
              </a:spcAft>
              <a:buSzPts val="4800"/>
              <a:buNone/>
              <a:defRPr sz="4800"/>
            </a:lvl4pPr>
            <a:lvl5pPr lvl="4" algn="ctr">
              <a:spcBef>
                <a:spcPts val="0"/>
              </a:spcBef>
              <a:spcAft>
                <a:spcPts val="0"/>
              </a:spcAft>
              <a:buSzPts val="4800"/>
              <a:buNone/>
              <a:defRPr sz="4800"/>
            </a:lvl5pPr>
            <a:lvl6pPr lvl="5" algn="ctr">
              <a:spcBef>
                <a:spcPts val="0"/>
              </a:spcBef>
              <a:spcAft>
                <a:spcPts val="0"/>
              </a:spcAft>
              <a:buSzPts val="4800"/>
              <a:buNone/>
              <a:defRPr sz="4800"/>
            </a:lvl6pPr>
            <a:lvl7pPr lvl="6" algn="ctr">
              <a:spcBef>
                <a:spcPts val="0"/>
              </a:spcBef>
              <a:spcAft>
                <a:spcPts val="0"/>
              </a:spcAft>
              <a:buSzPts val="4800"/>
              <a:buNone/>
              <a:defRPr sz="4800"/>
            </a:lvl7pPr>
            <a:lvl8pPr lvl="7" algn="ctr">
              <a:spcBef>
                <a:spcPts val="0"/>
              </a:spcBef>
              <a:spcAft>
                <a:spcPts val="0"/>
              </a:spcAft>
              <a:buSzPts val="4800"/>
              <a:buNone/>
              <a:defRPr sz="4800"/>
            </a:lvl8pPr>
            <a:lvl9pPr lvl="8" algn="ctr">
              <a:spcBef>
                <a:spcPts val="0"/>
              </a:spcBef>
              <a:spcAft>
                <a:spcPts val="0"/>
              </a:spcAft>
              <a:buSzPts val="4800"/>
              <a:buNone/>
              <a:defRPr sz="4800"/>
            </a:lvl9pPr>
          </a:lstStyle>
          <a:p/>
        </p:txBody>
      </p:sp>
      <p:sp>
        <p:nvSpPr>
          <p:cNvPr id="19" name="Google Shape;19;p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20" name="Shape 20"/>
        <p:cNvGrpSpPr/>
        <p:nvPr/>
      </p:nvGrpSpPr>
      <p:grpSpPr>
        <a:xfrm>
          <a:off x="0" y="0"/>
          <a:ext cx="0" cy="0"/>
          <a:chOff x="0" y="0"/>
          <a:chExt cx="0" cy="0"/>
        </a:xfrm>
      </p:grpSpPr>
      <p:cxnSp>
        <p:nvCxnSpPr>
          <p:cNvPr id="21" name="Google Shape;21;p4"/>
          <p:cNvCxnSpPr/>
          <p:nvPr/>
        </p:nvCxnSpPr>
        <p:spPr>
          <a:xfrm>
            <a:off x="492563" y="1260284"/>
            <a:ext cx="424800" cy="0"/>
          </a:xfrm>
          <a:prstGeom prst="straightConnector1">
            <a:avLst/>
          </a:prstGeom>
          <a:noFill/>
          <a:ln cap="flat" cmpd="sng" w="38100">
            <a:solidFill>
              <a:schemeClr val="accent4"/>
            </a:solidFill>
            <a:prstDash val="solid"/>
            <a:round/>
            <a:headEnd len="sm" w="sm" type="none"/>
            <a:tailEnd len="sm" w="sm" type="none"/>
          </a:ln>
        </p:spPr>
      </p:cxnSp>
      <p:sp>
        <p:nvSpPr>
          <p:cNvPr id="22" name="Google Shape;22;p4"/>
          <p:cNvSpPr txBox="1"/>
          <p:nvPr>
            <p:ph type="title"/>
          </p:nvPr>
        </p:nvSpPr>
        <p:spPr>
          <a:xfrm>
            <a:off x="387900" y="458025"/>
            <a:ext cx="8368200" cy="686100"/>
          </a:xfrm>
          <a:prstGeom prst="rect">
            <a:avLst/>
          </a:prstGeom>
        </p:spPr>
        <p:txBody>
          <a:bodyPr anchorCtr="0" anchor="b" bIns="91425" lIns="91425" spcFirstLastPara="1" rIns="91425" wrap="square" tIns="91425"/>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3" name="Google Shape;23;p4"/>
          <p:cNvSpPr txBox="1"/>
          <p:nvPr>
            <p:ph idx="1" type="body"/>
          </p:nvPr>
        </p:nvSpPr>
        <p:spPr>
          <a:xfrm>
            <a:off x="387900" y="1489824"/>
            <a:ext cx="8368200" cy="3078900"/>
          </a:xfrm>
          <a:prstGeom prst="rect">
            <a:avLst/>
          </a:prstGeom>
        </p:spPr>
        <p:txBody>
          <a:bodyPr anchorCtr="0" anchor="t"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24" name="Google Shape;24;p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25" name="Shape 25"/>
        <p:cNvGrpSpPr/>
        <p:nvPr/>
      </p:nvGrpSpPr>
      <p:grpSpPr>
        <a:xfrm>
          <a:off x="0" y="0"/>
          <a:ext cx="0" cy="0"/>
          <a:chOff x="0" y="0"/>
          <a:chExt cx="0" cy="0"/>
        </a:xfrm>
      </p:grpSpPr>
      <p:cxnSp>
        <p:nvCxnSpPr>
          <p:cNvPr id="26" name="Google Shape;26;p5"/>
          <p:cNvCxnSpPr/>
          <p:nvPr/>
        </p:nvCxnSpPr>
        <p:spPr>
          <a:xfrm>
            <a:off x="492563" y="1260284"/>
            <a:ext cx="424800" cy="0"/>
          </a:xfrm>
          <a:prstGeom prst="straightConnector1">
            <a:avLst/>
          </a:prstGeom>
          <a:noFill/>
          <a:ln cap="flat" cmpd="sng" w="38100">
            <a:solidFill>
              <a:schemeClr val="accent4"/>
            </a:solidFill>
            <a:prstDash val="solid"/>
            <a:round/>
            <a:headEnd len="sm" w="sm" type="none"/>
            <a:tailEnd len="sm" w="sm" type="none"/>
          </a:ln>
        </p:spPr>
      </p:cxnSp>
      <p:sp>
        <p:nvSpPr>
          <p:cNvPr id="27" name="Google Shape;27;p5"/>
          <p:cNvSpPr txBox="1"/>
          <p:nvPr>
            <p:ph type="title"/>
          </p:nvPr>
        </p:nvSpPr>
        <p:spPr>
          <a:xfrm>
            <a:off x="387900" y="458025"/>
            <a:ext cx="8368200" cy="686100"/>
          </a:xfrm>
          <a:prstGeom prst="rect">
            <a:avLst/>
          </a:prstGeom>
        </p:spPr>
        <p:txBody>
          <a:bodyPr anchorCtr="0" anchor="b" bIns="91425" lIns="91425" spcFirstLastPara="1" rIns="91425" wrap="square" tIns="91425"/>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8" name="Google Shape;28;p5"/>
          <p:cNvSpPr txBox="1"/>
          <p:nvPr>
            <p:ph idx="1" type="body"/>
          </p:nvPr>
        </p:nvSpPr>
        <p:spPr>
          <a:xfrm>
            <a:off x="387900" y="1489825"/>
            <a:ext cx="3999900" cy="30789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9" name="Google Shape;29;p5"/>
          <p:cNvSpPr txBox="1"/>
          <p:nvPr>
            <p:ph idx="2" type="body"/>
          </p:nvPr>
        </p:nvSpPr>
        <p:spPr>
          <a:xfrm>
            <a:off x="4756200" y="1489825"/>
            <a:ext cx="3999900" cy="30789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0" name="Google Shape;30;p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31" name="Shape 31"/>
        <p:cNvGrpSpPr/>
        <p:nvPr/>
      </p:nvGrpSpPr>
      <p:grpSpPr>
        <a:xfrm>
          <a:off x="0" y="0"/>
          <a:ext cx="0" cy="0"/>
          <a:chOff x="0" y="0"/>
          <a:chExt cx="0" cy="0"/>
        </a:xfrm>
      </p:grpSpPr>
      <p:sp>
        <p:nvSpPr>
          <p:cNvPr id="32" name="Google Shape;32;p6"/>
          <p:cNvSpPr txBox="1"/>
          <p:nvPr>
            <p:ph type="title"/>
          </p:nvPr>
        </p:nvSpPr>
        <p:spPr>
          <a:xfrm>
            <a:off x="387900" y="458025"/>
            <a:ext cx="8368200" cy="686100"/>
          </a:xfrm>
          <a:prstGeom prst="rect">
            <a:avLst/>
          </a:prstGeom>
        </p:spPr>
        <p:txBody>
          <a:bodyPr anchorCtr="0" anchor="b" bIns="91425" lIns="91425" spcFirstLastPara="1" rIns="91425" wrap="square" tIns="91425"/>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33" name="Google Shape;33;p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34" name="Shape 34"/>
        <p:cNvGrpSpPr/>
        <p:nvPr/>
      </p:nvGrpSpPr>
      <p:grpSpPr>
        <a:xfrm>
          <a:off x="0" y="0"/>
          <a:ext cx="0" cy="0"/>
          <a:chOff x="0" y="0"/>
          <a:chExt cx="0" cy="0"/>
        </a:xfrm>
      </p:grpSpPr>
      <p:cxnSp>
        <p:nvCxnSpPr>
          <p:cNvPr id="35" name="Google Shape;35;p7"/>
          <p:cNvCxnSpPr/>
          <p:nvPr/>
        </p:nvCxnSpPr>
        <p:spPr>
          <a:xfrm>
            <a:off x="489218" y="1412277"/>
            <a:ext cx="331500" cy="0"/>
          </a:xfrm>
          <a:prstGeom prst="straightConnector1">
            <a:avLst/>
          </a:prstGeom>
          <a:noFill/>
          <a:ln cap="flat" cmpd="sng" w="38100">
            <a:solidFill>
              <a:schemeClr val="accent4"/>
            </a:solidFill>
            <a:prstDash val="solid"/>
            <a:round/>
            <a:headEnd len="sm" w="sm" type="none"/>
            <a:tailEnd len="sm" w="sm" type="none"/>
          </a:ln>
        </p:spPr>
      </p:cxnSp>
      <p:sp>
        <p:nvSpPr>
          <p:cNvPr id="36" name="Google Shape;36;p7"/>
          <p:cNvSpPr txBox="1"/>
          <p:nvPr>
            <p:ph type="title"/>
          </p:nvPr>
        </p:nvSpPr>
        <p:spPr>
          <a:xfrm>
            <a:off x="387900" y="555600"/>
            <a:ext cx="2808000" cy="755700"/>
          </a:xfrm>
          <a:prstGeom prst="rect">
            <a:avLst/>
          </a:prstGeom>
        </p:spPr>
        <p:txBody>
          <a:bodyPr anchorCtr="0" anchor="b"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7" name="Google Shape;37;p7"/>
          <p:cNvSpPr txBox="1"/>
          <p:nvPr>
            <p:ph idx="1" type="body"/>
          </p:nvPr>
        </p:nvSpPr>
        <p:spPr>
          <a:xfrm>
            <a:off x="387900" y="1594025"/>
            <a:ext cx="2808000" cy="2681100"/>
          </a:xfrm>
          <a:prstGeom prst="rect">
            <a:avLst/>
          </a:prstGeom>
        </p:spPr>
        <p:txBody>
          <a:bodyPr anchorCtr="0" anchor="t" bIns="91425" lIns="91425" spcFirstLastPara="1" rIns="91425" wrap="square" tIns="91425"/>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8" name="Google Shape;38;p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spTree>
      <p:nvGrpSpPr>
        <p:cNvPr id="39" name="Shape 39"/>
        <p:cNvGrpSpPr/>
        <p:nvPr/>
      </p:nvGrpSpPr>
      <p:grpSpPr>
        <a:xfrm>
          <a:off x="0" y="0"/>
          <a:ext cx="0" cy="0"/>
          <a:chOff x="0" y="0"/>
          <a:chExt cx="0" cy="0"/>
        </a:xfrm>
      </p:grpSpPr>
      <p:sp>
        <p:nvSpPr>
          <p:cNvPr id="40" name="Google Shape;40;p8"/>
          <p:cNvSpPr txBox="1"/>
          <p:nvPr>
            <p:ph type="title"/>
          </p:nvPr>
        </p:nvSpPr>
        <p:spPr>
          <a:xfrm>
            <a:off x="490250" y="526350"/>
            <a:ext cx="5618700" cy="4090800"/>
          </a:xfrm>
          <a:prstGeom prst="rect">
            <a:avLst/>
          </a:prstGeom>
        </p:spPr>
        <p:txBody>
          <a:bodyPr anchorCtr="0" anchor="ctr" bIns="91425" lIns="91425" spcFirstLastPara="1" rIns="91425" wrap="square" tIns="91425"/>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41" name="Google Shape;41;p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42" name="Shape 42"/>
        <p:cNvGrpSpPr/>
        <p:nvPr/>
      </p:nvGrpSpPr>
      <p:grpSpPr>
        <a:xfrm>
          <a:off x="0" y="0"/>
          <a:ext cx="0" cy="0"/>
          <a:chOff x="0" y="0"/>
          <a:chExt cx="0" cy="0"/>
        </a:xfrm>
      </p:grpSpPr>
      <p:sp>
        <p:nvSpPr>
          <p:cNvPr id="43" name="Google Shape;43;p9"/>
          <p:cNvSpPr/>
          <p:nvPr/>
        </p:nvSpPr>
        <p:spPr>
          <a:xfrm>
            <a:off x="4572000" y="-75"/>
            <a:ext cx="4572000" cy="5143500"/>
          </a:xfrm>
          <a:prstGeom prst="rect">
            <a:avLst/>
          </a:prstGeom>
          <a:solidFill>
            <a:schemeClr val="dk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cxnSp>
        <p:nvCxnSpPr>
          <p:cNvPr id="44" name="Google Shape;44;p9"/>
          <p:cNvCxnSpPr/>
          <p:nvPr/>
        </p:nvCxnSpPr>
        <p:spPr>
          <a:xfrm>
            <a:off x="5029675" y="4495503"/>
            <a:ext cx="540900" cy="0"/>
          </a:xfrm>
          <a:prstGeom prst="straightConnector1">
            <a:avLst/>
          </a:prstGeom>
          <a:noFill/>
          <a:ln cap="flat" cmpd="sng" w="38100">
            <a:solidFill>
              <a:schemeClr val="accent5"/>
            </a:solidFill>
            <a:prstDash val="solid"/>
            <a:round/>
            <a:headEnd len="sm" w="sm" type="none"/>
            <a:tailEnd len="sm" w="sm" type="none"/>
          </a:ln>
        </p:spPr>
      </p:cxnSp>
      <p:sp>
        <p:nvSpPr>
          <p:cNvPr id="45" name="Google Shape;45;p9"/>
          <p:cNvSpPr txBox="1"/>
          <p:nvPr>
            <p:ph type="title"/>
          </p:nvPr>
        </p:nvSpPr>
        <p:spPr>
          <a:xfrm>
            <a:off x="265500" y="1209075"/>
            <a:ext cx="4045200" cy="1506300"/>
          </a:xfrm>
          <a:prstGeom prst="rect">
            <a:avLst/>
          </a:prstGeom>
        </p:spPr>
        <p:txBody>
          <a:bodyPr anchorCtr="0" anchor="b" bIns="91425" lIns="91425" spcFirstLastPara="1" rIns="91425" wrap="square" tIns="91425"/>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46" name="Google Shape;46;p9"/>
          <p:cNvSpPr txBox="1"/>
          <p:nvPr>
            <p:ph idx="1" type="subTitle"/>
          </p:nvPr>
        </p:nvSpPr>
        <p:spPr>
          <a:xfrm>
            <a:off x="265500" y="2769001"/>
            <a:ext cx="4045200" cy="13455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Clr>
                <a:schemeClr val="accent5"/>
              </a:buClr>
              <a:buSzPts val="2100"/>
              <a:buNone/>
              <a:defRPr sz="2100">
                <a:solidFill>
                  <a:schemeClr val="accent5"/>
                </a:solidFill>
              </a:defRPr>
            </a:lvl1pPr>
            <a:lvl2pPr lvl="1" algn="ctr">
              <a:lnSpc>
                <a:spcPct val="100000"/>
              </a:lnSpc>
              <a:spcBef>
                <a:spcPts val="0"/>
              </a:spcBef>
              <a:spcAft>
                <a:spcPts val="0"/>
              </a:spcAft>
              <a:buClr>
                <a:schemeClr val="accent5"/>
              </a:buClr>
              <a:buSzPts val="2100"/>
              <a:buNone/>
              <a:defRPr sz="2100">
                <a:solidFill>
                  <a:schemeClr val="accent5"/>
                </a:solidFill>
              </a:defRPr>
            </a:lvl2pPr>
            <a:lvl3pPr lvl="2" algn="ctr">
              <a:lnSpc>
                <a:spcPct val="100000"/>
              </a:lnSpc>
              <a:spcBef>
                <a:spcPts val="0"/>
              </a:spcBef>
              <a:spcAft>
                <a:spcPts val="0"/>
              </a:spcAft>
              <a:buClr>
                <a:schemeClr val="accent5"/>
              </a:buClr>
              <a:buSzPts val="2100"/>
              <a:buNone/>
              <a:defRPr sz="2100">
                <a:solidFill>
                  <a:schemeClr val="accent5"/>
                </a:solidFill>
              </a:defRPr>
            </a:lvl3pPr>
            <a:lvl4pPr lvl="3" algn="ctr">
              <a:lnSpc>
                <a:spcPct val="100000"/>
              </a:lnSpc>
              <a:spcBef>
                <a:spcPts val="0"/>
              </a:spcBef>
              <a:spcAft>
                <a:spcPts val="0"/>
              </a:spcAft>
              <a:buClr>
                <a:schemeClr val="accent5"/>
              </a:buClr>
              <a:buSzPts val="2100"/>
              <a:buNone/>
              <a:defRPr sz="2100">
                <a:solidFill>
                  <a:schemeClr val="accent5"/>
                </a:solidFill>
              </a:defRPr>
            </a:lvl4pPr>
            <a:lvl5pPr lvl="4" algn="ctr">
              <a:lnSpc>
                <a:spcPct val="100000"/>
              </a:lnSpc>
              <a:spcBef>
                <a:spcPts val="0"/>
              </a:spcBef>
              <a:spcAft>
                <a:spcPts val="0"/>
              </a:spcAft>
              <a:buClr>
                <a:schemeClr val="accent5"/>
              </a:buClr>
              <a:buSzPts val="2100"/>
              <a:buNone/>
              <a:defRPr sz="2100">
                <a:solidFill>
                  <a:schemeClr val="accent5"/>
                </a:solidFill>
              </a:defRPr>
            </a:lvl5pPr>
            <a:lvl6pPr lvl="5" algn="ctr">
              <a:lnSpc>
                <a:spcPct val="100000"/>
              </a:lnSpc>
              <a:spcBef>
                <a:spcPts val="0"/>
              </a:spcBef>
              <a:spcAft>
                <a:spcPts val="0"/>
              </a:spcAft>
              <a:buClr>
                <a:schemeClr val="accent5"/>
              </a:buClr>
              <a:buSzPts val="2100"/>
              <a:buNone/>
              <a:defRPr sz="2100">
                <a:solidFill>
                  <a:schemeClr val="accent5"/>
                </a:solidFill>
              </a:defRPr>
            </a:lvl6pPr>
            <a:lvl7pPr lvl="6" algn="ctr">
              <a:lnSpc>
                <a:spcPct val="100000"/>
              </a:lnSpc>
              <a:spcBef>
                <a:spcPts val="0"/>
              </a:spcBef>
              <a:spcAft>
                <a:spcPts val="0"/>
              </a:spcAft>
              <a:buClr>
                <a:schemeClr val="accent5"/>
              </a:buClr>
              <a:buSzPts val="2100"/>
              <a:buNone/>
              <a:defRPr sz="2100">
                <a:solidFill>
                  <a:schemeClr val="accent5"/>
                </a:solidFill>
              </a:defRPr>
            </a:lvl7pPr>
            <a:lvl8pPr lvl="7" algn="ctr">
              <a:lnSpc>
                <a:spcPct val="100000"/>
              </a:lnSpc>
              <a:spcBef>
                <a:spcPts val="0"/>
              </a:spcBef>
              <a:spcAft>
                <a:spcPts val="0"/>
              </a:spcAft>
              <a:buClr>
                <a:schemeClr val="accent5"/>
              </a:buClr>
              <a:buSzPts val="2100"/>
              <a:buNone/>
              <a:defRPr sz="2100">
                <a:solidFill>
                  <a:schemeClr val="accent5"/>
                </a:solidFill>
              </a:defRPr>
            </a:lvl8pPr>
            <a:lvl9pPr lvl="8" algn="ctr">
              <a:lnSpc>
                <a:spcPct val="100000"/>
              </a:lnSpc>
              <a:spcBef>
                <a:spcPts val="0"/>
              </a:spcBef>
              <a:spcAft>
                <a:spcPts val="0"/>
              </a:spcAft>
              <a:buClr>
                <a:schemeClr val="accent5"/>
              </a:buClr>
              <a:buSzPts val="2100"/>
              <a:buNone/>
              <a:defRPr sz="2100">
                <a:solidFill>
                  <a:schemeClr val="accent5"/>
                </a:solidFill>
              </a:defRPr>
            </a:lvl9pPr>
          </a:lstStyle>
          <a:p/>
        </p:txBody>
      </p:sp>
      <p:sp>
        <p:nvSpPr>
          <p:cNvPr id="47" name="Google Shape;47;p9"/>
          <p:cNvSpPr txBox="1"/>
          <p:nvPr>
            <p:ph idx="2" type="body"/>
          </p:nvPr>
        </p:nvSpPr>
        <p:spPr>
          <a:xfrm>
            <a:off x="4939500" y="724200"/>
            <a:ext cx="3837000" cy="3695100"/>
          </a:xfrm>
          <a:prstGeom prst="rect">
            <a:avLst/>
          </a:prstGeom>
        </p:spPr>
        <p:txBody>
          <a:bodyPr anchorCtr="0" anchor="ctr"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8" name="Google Shape;48;p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49" name="Shape 49"/>
        <p:cNvGrpSpPr/>
        <p:nvPr/>
      </p:nvGrpSpPr>
      <p:grpSpPr>
        <a:xfrm>
          <a:off x="0" y="0"/>
          <a:ext cx="0" cy="0"/>
          <a:chOff x="0" y="0"/>
          <a:chExt cx="0" cy="0"/>
        </a:xfrm>
      </p:grpSpPr>
      <p:sp>
        <p:nvSpPr>
          <p:cNvPr id="50" name="Google Shape;50;p10"/>
          <p:cNvSpPr txBox="1"/>
          <p:nvPr>
            <p:ph idx="1" type="body"/>
          </p:nvPr>
        </p:nvSpPr>
        <p:spPr>
          <a:xfrm>
            <a:off x="319500" y="4233725"/>
            <a:ext cx="5998800" cy="598800"/>
          </a:xfrm>
          <a:prstGeom prst="rect">
            <a:avLst/>
          </a:prstGeom>
        </p:spPr>
        <p:txBody>
          <a:bodyPr anchorCtr="0" anchor="ctr" bIns="91425" lIns="91425" spcFirstLastPara="1" rIns="91425" wrap="square" tIns="91425"/>
          <a:lstStyle>
            <a:lvl1pPr indent="-228600" lvl="0" marL="457200">
              <a:lnSpc>
                <a:spcPct val="100000"/>
              </a:lnSpc>
              <a:spcBef>
                <a:spcPts val="0"/>
              </a:spcBef>
              <a:spcAft>
                <a:spcPts val="0"/>
              </a:spcAft>
              <a:buSzPts val="1800"/>
              <a:buFont typeface="Roboto Slab"/>
              <a:buNone/>
              <a:defRPr>
                <a:latin typeface="Roboto Slab"/>
                <a:ea typeface="Roboto Slab"/>
                <a:cs typeface="Roboto Slab"/>
                <a:sym typeface="Roboto Slab"/>
              </a:defRPr>
            </a:lvl1pPr>
          </a:lstStyle>
          <a:p/>
        </p:txBody>
      </p:sp>
      <p:sp>
        <p:nvSpPr>
          <p:cNvPr id="51" name="Google Shape;51;p1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marina">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87900" y="458025"/>
            <a:ext cx="8368200" cy="686100"/>
          </a:xfrm>
          <a:prstGeom prst="rect">
            <a:avLst/>
          </a:prstGeom>
          <a:noFill/>
          <a:ln>
            <a:noFill/>
          </a:ln>
        </p:spPr>
        <p:txBody>
          <a:bodyPr anchorCtr="0" anchor="b" bIns="91425" lIns="91425" spcFirstLastPara="1" rIns="91425" wrap="square" tIns="91425"/>
          <a:lstStyle>
            <a:lvl1pPr lvl="0">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1pPr>
            <a:lvl2pPr lvl="1">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2pPr>
            <a:lvl3pPr lvl="2">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3pPr>
            <a:lvl4pPr lvl="3">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4pPr>
            <a:lvl5pPr lvl="4">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5pPr>
            <a:lvl6pPr lvl="5">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6pPr>
            <a:lvl7pPr lvl="6">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7pPr>
            <a:lvl8pPr lvl="7">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8pPr>
            <a:lvl9pPr lvl="8">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9pPr>
          </a:lstStyle>
          <a:p/>
        </p:txBody>
      </p:sp>
      <p:sp>
        <p:nvSpPr>
          <p:cNvPr id="7" name="Google Shape;7;p1"/>
          <p:cNvSpPr txBox="1"/>
          <p:nvPr>
            <p:ph idx="1" type="body"/>
          </p:nvPr>
        </p:nvSpPr>
        <p:spPr>
          <a:xfrm>
            <a:off x="387900" y="1489824"/>
            <a:ext cx="8368200" cy="3078900"/>
          </a:xfrm>
          <a:prstGeom prst="rect">
            <a:avLst/>
          </a:prstGeom>
          <a:noFill/>
          <a:ln>
            <a:noFill/>
          </a:ln>
        </p:spPr>
        <p:txBody>
          <a:bodyPr anchorCtr="0" anchor="t" bIns="91425" lIns="91425" spcFirstLastPara="1" rIns="91425" wrap="square" tIns="91425"/>
          <a:lstStyle>
            <a:lvl1pPr indent="-342900" lvl="0" marL="457200">
              <a:lnSpc>
                <a:spcPct val="115000"/>
              </a:lnSpc>
              <a:spcBef>
                <a:spcPts val="0"/>
              </a:spcBef>
              <a:spcAft>
                <a:spcPts val="0"/>
              </a:spcAft>
              <a:buClr>
                <a:schemeClr val="dk1"/>
              </a:buClr>
              <a:buSzPts val="1800"/>
              <a:buFont typeface="Roboto"/>
              <a:buChar char="●"/>
              <a:defRPr sz="1800">
                <a:solidFill>
                  <a:schemeClr val="dk1"/>
                </a:solidFill>
                <a:latin typeface="Roboto"/>
                <a:ea typeface="Roboto"/>
                <a:cs typeface="Roboto"/>
                <a:sym typeface="Roboto"/>
              </a:defRPr>
            </a:lvl1pPr>
            <a:lvl2pPr indent="-317500" lvl="1" marL="914400">
              <a:lnSpc>
                <a:spcPct val="115000"/>
              </a:lnSpc>
              <a:spcBef>
                <a:spcPts val="1600"/>
              </a:spcBef>
              <a:spcAft>
                <a:spcPts val="0"/>
              </a:spcAft>
              <a:buClr>
                <a:schemeClr val="dk1"/>
              </a:buClr>
              <a:buSzPts val="1400"/>
              <a:buFont typeface="Roboto"/>
              <a:buChar char="○"/>
              <a:defRPr>
                <a:solidFill>
                  <a:schemeClr val="dk1"/>
                </a:solidFill>
                <a:latin typeface="Roboto"/>
                <a:ea typeface="Roboto"/>
                <a:cs typeface="Roboto"/>
                <a:sym typeface="Roboto"/>
              </a:defRPr>
            </a:lvl2pPr>
            <a:lvl3pPr indent="-317500" lvl="2" marL="1371600">
              <a:lnSpc>
                <a:spcPct val="115000"/>
              </a:lnSpc>
              <a:spcBef>
                <a:spcPts val="1600"/>
              </a:spcBef>
              <a:spcAft>
                <a:spcPts val="0"/>
              </a:spcAft>
              <a:buClr>
                <a:schemeClr val="dk1"/>
              </a:buClr>
              <a:buSzPts val="1400"/>
              <a:buFont typeface="Roboto"/>
              <a:buChar char="■"/>
              <a:defRPr>
                <a:solidFill>
                  <a:schemeClr val="dk1"/>
                </a:solidFill>
                <a:latin typeface="Roboto"/>
                <a:ea typeface="Roboto"/>
                <a:cs typeface="Roboto"/>
                <a:sym typeface="Roboto"/>
              </a:defRPr>
            </a:lvl3pPr>
            <a:lvl4pPr indent="-317500" lvl="3" marL="1828800">
              <a:lnSpc>
                <a:spcPct val="115000"/>
              </a:lnSpc>
              <a:spcBef>
                <a:spcPts val="1600"/>
              </a:spcBef>
              <a:spcAft>
                <a:spcPts val="0"/>
              </a:spcAft>
              <a:buClr>
                <a:schemeClr val="dk1"/>
              </a:buClr>
              <a:buSzPts val="1400"/>
              <a:buFont typeface="Roboto"/>
              <a:buChar char="●"/>
              <a:defRPr>
                <a:solidFill>
                  <a:schemeClr val="dk1"/>
                </a:solidFill>
                <a:latin typeface="Roboto"/>
                <a:ea typeface="Roboto"/>
                <a:cs typeface="Roboto"/>
                <a:sym typeface="Roboto"/>
              </a:defRPr>
            </a:lvl4pPr>
            <a:lvl5pPr indent="-317500" lvl="4" marL="2286000">
              <a:lnSpc>
                <a:spcPct val="115000"/>
              </a:lnSpc>
              <a:spcBef>
                <a:spcPts val="1600"/>
              </a:spcBef>
              <a:spcAft>
                <a:spcPts val="0"/>
              </a:spcAft>
              <a:buClr>
                <a:schemeClr val="dk1"/>
              </a:buClr>
              <a:buSzPts val="1400"/>
              <a:buFont typeface="Roboto"/>
              <a:buChar char="○"/>
              <a:defRPr>
                <a:solidFill>
                  <a:schemeClr val="dk1"/>
                </a:solidFill>
                <a:latin typeface="Roboto"/>
                <a:ea typeface="Roboto"/>
                <a:cs typeface="Roboto"/>
                <a:sym typeface="Roboto"/>
              </a:defRPr>
            </a:lvl5pPr>
            <a:lvl6pPr indent="-317500" lvl="5" marL="2743200">
              <a:lnSpc>
                <a:spcPct val="115000"/>
              </a:lnSpc>
              <a:spcBef>
                <a:spcPts val="1600"/>
              </a:spcBef>
              <a:spcAft>
                <a:spcPts val="0"/>
              </a:spcAft>
              <a:buClr>
                <a:schemeClr val="dk1"/>
              </a:buClr>
              <a:buSzPts val="1400"/>
              <a:buFont typeface="Roboto"/>
              <a:buChar char="■"/>
              <a:defRPr>
                <a:solidFill>
                  <a:schemeClr val="dk1"/>
                </a:solidFill>
                <a:latin typeface="Roboto"/>
                <a:ea typeface="Roboto"/>
                <a:cs typeface="Roboto"/>
                <a:sym typeface="Roboto"/>
              </a:defRPr>
            </a:lvl6pPr>
            <a:lvl7pPr indent="-317500" lvl="6" marL="3200400">
              <a:lnSpc>
                <a:spcPct val="115000"/>
              </a:lnSpc>
              <a:spcBef>
                <a:spcPts val="1600"/>
              </a:spcBef>
              <a:spcAft>
                <a:spcPts val="0"/>
              </a:spcAft>
              <a:buClr>
                <a:schemeClr val="dk1"/>
              </a:buClr>
              <a:buSzPts val="1400"/>
              <a:buFont typeface="Roboto"/>
              <a:buChar char="●"/>
              <a:defRPr>
                <a:solidFill>
                  <a:schemeClr val="dk1"/>
                </a:solidFill>
                <a:latin typeface="Roboto"/>
                <a:ea typeface="Roboto"/>
                <a:cs typeface="Roboto"/>
                <a:sym typeface="Roboto"/>
              </a:defRPr>
            </a:lvl7pPr>
            <a:lvl8pPr indent="-317500" lvl="7" marL="3657600">
              <a:lnSpc>
                <a:spcPct val="115000"/>
              </a:lnSpc>
              <a:spcBef>
                <a:spcPts val="1600"/>
              </a:spcBef>
              <a:spcAft>
                <a:spcPts val="0"/>
              </a:spcAft>
              <a:buClr>
                <a:schemeClr val="dk1"/>
              </a:buClr>
              <a:buSzPts val="1400"/>
              <a:buFont typeface="Roboto"/>
              <a:buChar char="○"/>
              <a:defRPr>
                <a:solidFill>
                  <a:schemeClr val="dk1"/>
                </a:solidFill>
                <a:latin typeface="Roboto"/>
                <a:ea typeface="Roboto"/>
                <a:cs typeface="Roboto"/>
                <a:sym typeface="Roboto"/>
              </a:defRPr>
            </a:lvl8pPr>
            <a:lvl9pPr indent="-317500" lvl="8" marL="4114800">
              <a:lnSpc>
                <a:spcPct val="115000"/>
              </a:lnSpc>
              <a:spcBef>
                <a:spcPts val="1600"/>
              </a:spcBef>
              <a:spcAft>
                <a:spcPts val="1600"/>
              </a:spcAft>
              <a:buClr>
                <a:schemeClr val="dk1"/>
              </a:buClr>
              <a:buSzPts val="1400"/>
              <a:buFont typeface="Roboto"/>
              <a:buChar char="■"/>
              <a:defRPr>
                <a:solidFill>
                  <a:schemeClr val="dk1"/>
                </a:solidFill>
                <a:latin typeface="Roboto"/>
                <a:ea typeface="Roboto"/>
                <a:cs typeface="Roboto"/>
                <a:sym typeface="Roboto"/>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1"/>
                </a:solidFill>
                <a:latin typeface="Roboto"/>
                <a:ea typeface="Roboto"/>
                <a:cs typeface="Roboto"/>
                <a:sym typeface="Roboto"/>
              </a:defRPr>
            </a:lvl1pPr>
            <a:lvl2pPr lvl="1" algn="r">
              <a:buNone/>
              <a:defRPr sz="1000">
                <a:solidFill>
                  <a:schemeClr val="dk1"/>
                </a:solidFill>
                <a:latin typeface="Roboto"/>
                <a:ea typeface="Roboto"/>
                <a:cs typeface="Roboto"/>
                <a:sym typeface="Roboto"/>
              </a:defRPr>
            </a:lvl2pPr>
            <a:lvl3pPr lvl="2" algn="r">
              <a:buNone/>
              <a:defRPr sz="1000">
                <a:solidFill>
                  <a:schemeClr val="dk1"/>
                </a:solidFill>
                <a:latin typeface="Roboto"/>
                <a:ea typeface="Roboto"/>
                <a:cs typeface="Roboto"/>
                <a:sym typeface="Roboto"/>
              </a:defRPr>
            </a:lvl3pPr>
            <a:lvl4pPr lvl="3" algn="r">
              <a:buNone/>
              <a:defRPr sz="1000">
                <a:solidFill>
                  <a:schemeClr val="dk1"/>
                </a:solidFill>
                <a:latin typeface="Roboto"/>
                <a:ea typeface="Roboto"/>
                <a:cs typeface="Roboto"/>
                <a:sym typeface="Roboto"/>
              </a:defRPr>
            </a:lvl4pPr>
            <a:lvl5pPr lvl="4" algn="r">
              <a:buNone/>
              <a:defRPr sz="1000">
                <a:solidFill>
                  <a:schemeClr val="dk1"/>
                </a:solidFill>
                <a:latin typeface="Roboto"/>
                <a:ea typeface="Roboto"/>
                <a:cs typeface="Roboto"/>
                <a:sym typeface="Roboto"/>
              </a:defRPr>
            </a:lvl5pPr>
            <a:lvl6pPr lvl="5" algn="r">
              <a:buNone/>
              <a:defRPr sz="1000">
                <a:solidFill>
                  <a:schemeClr val="dk1"/>
                </a:solidFill>
                <a:latin typeface="Roboto"/>
                <a:ea typeface="Roboto"/>
                <a:cs typeface="Roboto"/>
                <a:sym typeface="Roboto"/>
              </a:defRPr>
            </a:lvl6pPr>
            <a:lvl7pPr lvl="6" algn="r">
              <a:buNone/>
              <a:defRPr sz="1000">
                <a:solidFill>
                  <a:schemeClr val="dk1"/>
                </a:solidFill>
                <a:latin typeface="Roboto"/>
                <a:ea typeface="Roboto"/>
                <a:cs typeface="Roboto"/>
                <a:sym typeface="Roboto"/>
              </a:defRPr>
            </a:lvl7pPr>
            <a:lvl8pPr lvl="7" algn="r">
              <a:buNone/>
              <a:defRPr sz="1000">
                <a:solidFill>
                  <a:schemeClr val="dk1"/>
                </a:solidFill>
                <a:latin typeface="Roboto"/>
                <a:ea typeface="Roboto"/>
                <a:cs typeface="Roboto"/>
                <a:sym typeface="Roboto"/>
              </a:defRPr>
            </a:lvl8pPr>
            <a:lvl9pPr lvl="8" algn="r">
              <a:buNone/>
              <a:defRPr sz="1000">
                <a:solidFill>
                  <a:schemeClr val="dk1"/>
                </a:solidFill>
                <a:latin typeface="Roboto"/>
                <a:ea typeface="Roboto"/>
                <a:cs typeface="Roboto"/>
                <a:sym typeface="Roboto"/>
              </a:defRPr>
            </a:lvl9pPr>
          </a:lstStyle>
          <a:p>
            <a:pPr indent="0" lvl="0" marL="0">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2" name="Shape 62"/>
        <p:cNvGrpSpPr/>
        <p:nvPr/>
      </p:nvGrpSpPr>
      <p:grpSpPr>
        <a:xfrm>
          <a:off x="0" y="0"/>
          <a:ext cx="0" cy="0"/>
          <a:chOff x="0" y="0"/>
          <a:chExt cx="0" cy="0"/>
        </a:xfrm>
      </p:grpSpPr>
      <p:sp>
        <p:nvSpPr>
          <p:cNvPr id="63" name="Google Shape;63;p13"/>
          <p:cNvSpPr txBox="1"/>
          <p:nvPr>
            <p:ph type="ctrTitle"/>
          </p:nvPr>
        </p:nvSpPr>
        <p:spPr>
          <a:xfrm>
            <a:off x="1680302" y="1188925"/>
            <a:ext cx="5783400" cy="1457400"/>
          </a:xfrm>
          <a:prstGeom prst="rect">
            <a:avLst/>
          </a:prstGeom>
        </p:spPr>
        <p:txBody>
          <a:bodyPr anchorCtr="0" anchor="b" bIns="91425" lIns="91425" spcFirstLastPara="1" rIns="91425" wrap="square" tIns="91425">
            <a:noAutofit/>
          </a:bodyPr>
          <a:lstStyle/>
          <a:p>
            <a:pPr indent="0" lvl="0" marL="0">
              <a:spcBef>
                <a:spcPts val="0"/>
              </a:spcBef>
              <a:spcAft>
                <a:spcPts val="0"/>
              </a:spcAft>
              <a:buClr>
                <a:schemeClr val="dk1"/>
              </a:buClr>
              <a:buSzPts val="1100"/>
              <a:buFont typeface="Arial"/>
              <a:buNone/>
            </a:pPr>
            <a:r>
              <a:rPr b="1" lang="en" sz="3000"/>
              <a:t>Disaster Relief Pod Design &amp; Bid</a:t>
            </a:r>
            <a:endParaRPr b="1" sz="3000"/>
          </a:p>
        </p:txBody>
      </p:sp>
      <p:sp>
        <p:nvSpPr>
          <p:cNvPr id="64" name="Google Shape;64;p13"/>
          <p:cNvSpPr txBox="1"/>
          <p:nvPr>
            <p:ph idx="1" type="subTitle"/>
          </p:nvPr>
        </p:nvSpPr>
        <p:spPr>
          <a:xfrm>
            <a:off x="1680302" y="3049450"/>
            <a:ext cx="5783400" cy="909000"/>
          </a:xfrm>
          <a:prstGeom prst="rect">
            <a:avLst/>
          </a:prstGeom>
        </p:spPr>
        <p:txBody>
          <a:bodyPr anchorCtr="0" anchor="t" bIns="91425" lIns="91425" spcFirstLastPara="1" rIns="91425" wrap="square" tIns="91425">
            <a:noAutofit/>
          </a:bodyPr>
          <a:lstStyle/>
          <a:p>
            <a:pPr indent="0" lvl="0" marL="0">
              <a:spcBef>
                <a:spcPts val="0"/>
              </a:spcBef>
              <a:spcAft>
                <a:spcPts val="0"/>
              </a:spcAft>
              <a:buNone/>
            </a:pPr>
            <a:r>
              <a:rPr lang="en"/>
              <a:t>Problem-Based Learning</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8" name="Shape 68"/>
        <p:cNvGrpSpPr/>
        <p:nvPr/>
      </p:nvGrpSpPr>
      <p:grpSpPr>
        <a:xfrm>
          <a:off x="0" y="0"/>
          <a:ext cx="0" cy="0"/>
          <a:chOff x="0" y="0"/>
          <a:chExt cx="0" cy="0"/>
        </a:xfrm>
      </p:grpSpPr>
      <p:sp>
        <p:nvSpPr>
          <p:cNvPr id="69" name="Google Shape;69;p14"/>
          <p:cNvSpPr txBox="1"/>
          <p:nvPr>
            <p:ph type="title"/>
          </p:nvPr>
        </p:nvSpPr>
        <p:spPr>
          <a:xfrm>
            <a:off x="387900" y="458025"/>
            <a:ext cx="8368200" cy="686100"/>
          </a:xfrm>
          <a:prstGeom prst="rect">
            <a:avLst/>
          </a:prstGeom>
        </p:spPr>
        <p:txBody>
          <a:bodyPr anchorCtr="0" anchor="b" bIns="91425" lIns="91425" spcFirstLastPara="1" rIns="91425" wrap="square" tIns="91425">
            <a:noAutofit/>
          </a:bodyPr>
          <a:lstStyle/>
          <a:p>
            <a:pPr indent="0" lvl="0" marL="0">
              <a:spcBef>
                <a:spcPts val="0"/>
              </a:spcBef>
              <a:spcAft>
                <a:spcPts val="0"/>
              </a:spcAft>
              <a:buNone/>
            </a:pPr>
            <a:r>
              <a:rPr lang="en"/>
              <a:t>Emergency Response</a:t>
            </a:r>
            <a:endParaRPr/>
          </a:p>
        </p:txBody>
      </p:sp>
      <p:sp>
        <p:nvSpPr>
          <p:cNvPr id="70" name="Google Shape;70;p14"/>
          <p:cNvSpPr txBox="1"/>
          <p:nvPr>
            <p:ph idx="1" type="body"/>
          </p:nvPr>
        </p:nvSpPr>
        <p:spPr>
          <a:xfrm>
            <a:off x="387900" y="1337425"/>
            <a:ext cx="8368200" cy="3320700"/>
          </a:xfrm>
          <a:prstGeom prst="rect">
            <a:avLst/>
          </a:prstGeom>
        </p:spPr>
        <p:txBody>
          <a:bodyPr anchorCtr="0" anchor="t" bIns="91425" lIns="91425" spcFirstLastPara="1" rIns="91425" wrap="square" tIns="91425">
            <a:noAutofit/>
          </a:bodyPr>
          <a:lstStyle/>
          <a:p>
            <a:pPr indent="0" lvl="0" marL="0" rtl="0">
              <a:lnSpc>
                <a:spcPct val="100000"/>
              </a:lnSpc>
              <a:spcBef>
                <a:spcPts val="0"/>
              </a:spcBef>
              <a:spcAft>
                <a:spcPts val="0"/>
              </a:spcAft>
              <a:buNone/>
            </a:pPr>
            <a:r>
              <a:rPr lang="en" sz="1700">
                <a:solidFill>
                  <a:srgbClr val="FFFFFF"/>
                </a:solidFill>
                <a:latin typeface="Roboto Slab"/>
                <a:ea typeface="Roboto Slab"/>
                <a:cs typeface="Roboto Slab"/>
                <a:sym typeface="Roboto Slab"/>
              </a:rPr>
              <a:t>It seems like every day there is a new global crisis in the news: wildfires in California, hurricanes in the Caribbean, earthquakes in Mexico, and the refugee crisis in Syria. One of many issues in these times is how to get relief to the affected area when the usual methods are not available. What if there was just one product that could be sent to any of these places to provide relief for people? </a:t>
            </a:r>
            <a:endParaRPr sz="1700">
              <a:solidFill>
                <a:srgbClr val="FFFFFF"/>
              </a:solidFill>
              <a:latin typeface="Roboto Slab"/>
              <a:ea typeface="Roboto Slab"/>
              <a:cs typeface="Roboto Slab"/>
              <a:sym typeface="Roboto Slab"/>
            </a:endParaRPr>
          </a:p>
          <a:p>
            <a:pPr indent="0" lvl="0" marL="0" rtl="0">
              <a:lnSpc>
                <a:spcPct val="100000"/>
              </a:lnSpc>
              <a:spcBef>
                <a:spcPts val="0"/>
              </a:spcBef>
              <a:spcAft>
                <a:spcPts val="0"/>
              </a:spcAft>
              <a:buNone/>
            </a:pPr>
            <a:r>
              <a:rPr lang="en" sz="1700">
                <a:solidFill>
                  <a:srgbClr val="FFFFFF"/>
                </a:solidFill>
                <a:latin typeface="Roboto Slab"/>
                <a:ea typeface="Roboto Slab"/>
                <a:cs typeface="Roboto Slab"/>
                <a:sym typeface="Roboto Slab"/>
              </a:rPr>
              <a:t>Your task is to design and fill the interior of the shipping container on this campus to serve the staff and students in the event of an earthquake.  What will be the most important items in your container? How much will it cost? What compromises will you make? How could your design be helpful in a different global crisis?</a:t>
            </a:r>
            <a:endParaRPr sz="1700">
              <a:solidFill>
                <a:srgbClr val="FFFFFF"/>
              </a:solidFill>
              <a:latin typeface="Roboto Slab"/>
              <a:ea typeface="Roboto Slab"/>
              <a:cs typeface="Roboto Slab"/>
              <a:sym typeface="Roboto Slab"/>
            </a:endParaRPr>
          </a:p>
          <a:p>
            <a:pPr indent="0" lvl="0" marL="0" rtl="0">
              <a:lnSpc>
                <a:spcPct val="100000"/>
              </a:lnSpc>
              <a:spcBef>
                <a:spcPts val="0"/>
              </a:spcBef>
              <a:spcAft>
                <a:spcPts val="0"/>
              </a:spcAft>
              <a:buNone/>
            </a:pPr>
            <a:r>
              <a:t/>
            </a:r>
            <a:endParaRPr sz="1100">
              <a:solidFill>
                <a:srgbClr val="008000"/>
              </a:solidFill>
              <a:latin typeface="Times New Roman"/>
              <a:ea typeface="Times New Roman"/>
              <a:cs typeface="Times New Roman"/>
              <a:sym typeface="Times New Roman"/>
            </a:endParaRPr>
          </a:p>
          <a:p>
            <a:pPr indent="0" lvl="0" marL="0" rtl="0">
              <a:spcBef>
                <a:spcPts val="0"/>
              </a:spcBef>
              <a:spcAft>
                <a:spcPts val="1600"/>
              </a:spcAft>
              <a:buNone/>
            </a:pPr>
            <a:r>
              <a:t/>
            </a:r>
            <a:endParaRPr/>
          </a:p>
        </p:txBody>
      </p:sp>
    </p:spTree>
  </p:cSld>
  <p:clrMapOvr>
    <a:masterClrMapping/>
  </p:clrMapOvr>
</p:sld>
</file>

<file path=ppt/theme/theme1.xml><?xml version="1.0" encoding="utf-8"?>
<a:theme xmlns:a="http://schemas.openxmlformats.org/drawingml/2006/main" xmlns:r="http://schemas.openxmlformats.org/officeDocument/2006/relationships" name="Marina">
  <a:themeElements>
    <a:clrScheme name="Marina">
      <a:dk1>
        <a:srgbClr val="FFFFFF"/>
      </a:dk1>
      <a:lt1>
        <a:srgbClr val="00517C"/>
      </a:lt1>
      <a:dk2>
        <a:srgbClr val="004065"/>
      </a:dk2>
      <a:lt2>
        <a:srgbClr val="CFD8DC"/>
      </a:lt2>
      <a:accent1>
        <a:srgbClr val="0277BD"/>
      </a:accent1>
      <a:accent2>
        <a:srgbClr val="558B2F"/>
      </a:accent2>
      <a:accent3>
        <a:srgbClr val="009688"/>
      </a:accent3>
      <a:accent4>
        <a:srgbClr val="039BE5"/>
      </a:accent4>
      <a:accent5>
        <a:srgbClr val="8BC34A"/>
      </a:accent5>
      <a:accent6>
        <a:srgbClr val="FFEB38"/>
      </a:accent6>
      <a:hlink>
        <a:srgbClr val="8BC34A"/>
      </a:hlink>
      <a:folHlink>
        <a:srgbClr val="8BC34A"/>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